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0" r:id="rId3"/>
    <p:sldId id="263" r:id="rId4"/>
    <p:sldId id="264" r:id="rId5"/>
    <p:sldId id="266" r:id="rId6"/>
    <p:sldId id="265" r:id="rId7"/>
    <p:sldId id="259" r:id="rId8"/>
    <p:sldId id="257" r:id="rId9"/>
    <p:sldId id="267" r:id="rId10"/>
    <p:sldId id="269" r:id="rId11"/>
    <p:sldId id="268" r:id="rId12"/>
    <p:sldId id="258" r:id="rId13"/>
    <p:sldId id="262" r:id="rId14"/>
    <p:sldId id="261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13CAD5-D74A-4ECC-8FE2-BB4EE7881CF4}" v="889" dt="2023-05-25T17:26:43.0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593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151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891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048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61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430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1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273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0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214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0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8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13" r:id="rId6"/>
    <p:sldLayoutId id="2147483709" r:id="rId7"/>
    <p:sldLayoutId id="2147483710" r:id="rId8"/>
    <p:sldLayoutId id="2147483711" r:id="rId9"/>
    <p:sldLayoutId id="2147483712" r:id="rId10"/>
    <p:sldLayoutId id="214748371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352" y="885557"/>
            <a:ext cx="4114800" cy="2215152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Frog's diary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4114800" cy="22151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400" dirty="0">
                <a:cs typeface="Calibri"/>
              </a:rPr>
              <a:t>LTT visit  in Poland</a:t>
            </a:r>
            <a:endParaRPr lang="en-US" sz="2400" dirty="0"/>
          </a:p>
          <a:p>
            <a:pPr algn="ctr"/>
            <a:r>
              <a:rPr lang="en-US" sz="2400" dirty="0">
                <a:cs typeface="Calibri"/>
              </a:rPr>
              <a:t>6.06-10.06.2022</a:t>
            </a:r>
          </a:p>
          <a:p>
            <a:endParaRPr lang="en-US">
              <a:cs typeface="Calibri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52C2BA4-3BBE-4D22-A0D9-8D2A7B8F1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5918708"/>
            <a:ext cx="4187283" cy="93929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Frog amongst lily pads">
            <a:extLst>
              <a:ext uri="{FF2B5EF4-FFF2-40B4-BE49-F238E27FC236}">
                <a16:creationId xmlns:a16="http://schemas.microsoft.com/office/drawing/2014/main" id="{8B1C7F7E-4545-788D-7F63-2F124DFA5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7" r="20195" b="-2"/>
          <a:stretch/>
        </p:blipFill>
        <p:spPr>
          <a:xfrm>
            <a:off x="5334000" y="10"/>
            <a:ext cx="6858000" cy="6855654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2AA7049-B18D-49D6-AD7D-DBB9E19F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713190" y="-534982"/>
            <a:ext cx="943826" cy="2013794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50DB66-16D1-4953-A6E3-FCA3DC5F2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35690" y="328232"/>
            <a:ext cx="886142" cy="693398"/>
            <a:chOff x="10948005" y="3379098"/>
            <a:chExt cx="868640" cy="679702"/>
          </a:xfrm>
          <a:solidFill>
            <a:schemeClr val="accent6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698AB2F-1D17-4249-81CB-9A41D46B8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5301961-8687-4ADB-8043-4065F470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5" name="Graphic 15">
              <a:extLst>
                <a:ext uri="{FF2B5EF4-FFF2-40B4-BE49-F238E27FC236}">
                  <a16:creationId xmlns:a16="http://schemas.microsoft.com/office/drawing/2014/main" id="{9DC20816-893A-4201-AA91-22F71E46F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15">
              <a:extLst>
                <a:ext uri="{FF2B5EF4-FFF2-40B4-BE49-F238E27FC236}">
                  <a16:creationId xmlns:a16="http://schemas.microsoft.com/office/drawing/2014/main" id="{866D1F4E-BA21-44F3-A97A-E979C5FE7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35EADCB-1DB5-4B69-892B-14567F528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aphic 78">
            <a:extLst>
              <a:ext uri="{FF2B5EF4-FFF2-40B4-BE49-F238E27FC236}">
                <a16:creationId xmlns:a16="http://schemas.microsoft.com/office/drawing/2014/main" id="{06B4C967-D337-479B-87CA-7587B7FCF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352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40" name="Graphic 78">
              <a:extLst>
                <a:ext uri="{FF2B5EF4-FFF2-40B4-BE49-F238E27FC236}">
                  <a16:creationId xmlns:a16="http://schemas.microsoft.com/office/drawing/2014/main" id="{6EF1A9DB-7052-4254-8534-9AAED6F6B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aphic 78">
              <a:extLst>
                <a:ext uri="{FF2B5EF4-FFF2-40B4-BE49-F238E27FC236}">
                  <a16:creationId xmlns:a16="http://schemas.microsoft.com/office/drawing/2014/main" id="{55D44775-F9E3-4142-8CDB-277AEF2F3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93BB9C83-6DC3-450C-BFAD-0CB5EAD294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4E01AF91-A65B-4AE1-96C9-4168BD8F90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0AD45C08-DFB9-441F-A901-BCB9B03058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Graphic 78">
                <a:extLst>
                  <a:ext uri="{FF2B5EF4-FFF2-40B4-BE49-F238E27FC236}">
                    <a16:creationId xmlns:a16="http://schemas.microsoft.com/office/drawing/2014/main" id="{E05BEC0E-4EE4-42C4-BF0B-15F9AC5181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A37D-01B6-7C43-51BE-26DDCE5D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It was really interesting.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3B2C817-1892-B7E3-5FFA-DE2E561C1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513" y="2522538"/>
            <a:ext cx="7883350" cy="3548062"/>
          </a:xfrm>
        </p:spPr>
      </p:pic>
    </p:spTree>
    <p:extLst>
      <p:ext uri="{BB962C8B-B14F-4D97-AF65-F5344CB8AC3E}">
        <p14:creationId xmlns:p14="http://schemas.microsoft.com/office/powerpoint/2010/main" val="2156731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8A72A-2132-0D5C-607F-F594D563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 learnt a lot about our culture and traditions.</a:t>
            </a:r>
            <a:endParaRPr 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F877AB8C-3148-2806-ACFC-58B4FCCDE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513" y="2522538"/>
            <a:ext cx="7883350" cy="3548062"/>
          </a:xfrm>
        </p:spPr>
      </p:pic>
    </p:spTree>
    <p:extLst>
      <p:ext uri="{BB962C8B-B14F-4D97-AF65-F5344CB8AC3E}">
        <p14:creationId xmlns:p14="http://schemas.microsoft.com/office/powerpoint/2010/main" val="1124441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A5109-771F-2DE9-C3D5-94CF1C7B9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next day we continued with sport activities. I swam in the pool and I was the best!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6E98CCA-4D44-2CFB-B71E-5D1FF470C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513" y="2522538"/>
            <a:ext cx="7883350" cy="3548062"/>
          </a:xfrm>
        </p:spPr>
      </p:pic>
    </p:spTree>
    <p:extLst>
      <p:ext uri="{BB962C8B-B14F-4D97-AF65-F5344CB8AC3E}">
        <p14:creationId xmlns:p14="http://schemas.microsoft.com/office/powerpoint/2010/main" val="1044472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57FF1-C8A9-B46E-0C57-0734351D9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2522734"/>
            <a:ext cx="10077557" cy="1711034"/>
          </a:xfrm>
        </p:spPr>
        <p:txBody>
          <a:bodyPr>
            <a:normAutofit fontScale="90000"/>
          </a:bodyPr>
          <a:lstStyle/>
          <a:p>
            <a:r>
              <a:rPr lang="en-US" dirty="0"/>
              <a:t>In the afternoon we went</a:t>
            </a:r>
            <a:br>
              <a:rPr lang="en-US" dirty="0"/>
            </a:br>
            <a:r>
              <a:rPr lang="en-US" dirty="0"/>
              <a:t> bowling. It was hard to </a:t>
            </a:r>
            <a:br>
              <a:rPr lang="en-US" dirty="0"/>
            </a:br>
            <a:r>
              <a:rPr lang="en-US" dirty="0"/>
              <a:t>lift the bowling ball!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1FE2C9A-10B0-21D6-8747-609852F01B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4285" y="451186"/>
            <a:ext cx="5827101" cy="5522822"/>
          </a:xfrm>
        </p:spPr>
      </p:pic>
    </p:spTree>
    <p:extLst>
      <p:ext uri="{BB962C8B-B14F-4D97-AF65-F5344CB8AC3E}">
        <p14:creationId xmlns:p14="http://schemas.microsoft.com/office/powerpoint/2010/main" val="2230841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45F00-6A42-FABF-BEE5-6DA0336C5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Finally, the children from all countries got the certificates. </a:t>
            </a:r>
          </a:p>
        </p:txBody>
      </p:sp>
      <p:pic>
        <p:nvPicPr>
          <p:cNvPr id="4" name="Picture 4" descr="A group of people holding certificates&#10;&#10;Description automatically generated">
            <a:extLst>
              <a:ext uri="{FF2B5EF4-FFF2-40B4-BE49-F238E27FC236}">
                <a16:creationId xmlns:a16="http://schemas.microsoft.com/office/drawing/2014/main" id="{E0992E9D-76C0-415F-EF7C-5786899B7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513" y="2522538"/>
            <a:ext cx="7883350" cy="3548062"/>
          </a:xfrm>
        </p:spPr>
      </p:pic>
    </p:spTree>
    <p:extLst>
      <p:ext uri="{BB962C8B-B14F-4D97-AF65-F5344CB8AC3E}">
        <p14:creationId xmlns:p14="http://schemas.microsoft.com/office/powerpoint/2010/main" val="4039293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90">
            <a:extLst>
              <a:ext uri="{FF2B5EF4-FFF2-40B4-BE49-F238E27FC236}">
                <a16:creationId xmlns:a16="http://schemas.microsoft.com/office/drawing/2014/main" id="{F420BC5C-C418-4843-B04B-6918968D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CDED32F7-2A2C-5876-F480-EC2FCB849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1" y="976160"/>
            <a:ext cx="4767930" cy="18487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It was a wonderful visit and unforgettable experience!</a:t>
            </a:r>
          </a:p>
        </p:txBody>
      </p:sp>
      <p:sp>
        <p:nvSpPr>
          <p:cNvPr id="104" name="Freeform: Shape 92">
            <a:extLst>
              <a:ext uri="{FF2B5EF4-FFF2-40B4-BE49-F238E27FC236}">
                <a16:creationId xmlns:a16="http://schemas.microsoft.com/office/drawing/2014/main" id="{13E5F285-BD95-4989-B20B-778990159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1839951" cy="1423657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5" name="Graphic 78">
            <a:extLst>
              <a:ext uri="{FF2B5EF4-FFF2-40B4-BE49-F238E27FC236}">
                <a16:creationId xmlns:a16="http://schemas.microsoft.com/office/drawing/2014/main" id="{6C02F4BE-6538-4CAD-B506-5FEB41D3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4415" y="3039261"/>
            <a:ext cx="1020166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6" name="Graphic 78">
              <a:extLst>
                <a:ext uri="{FF2B5EF4-FFF2-40B4-BE49-F238E27FC236}">
                  <a16:creationId xmlns:a16="http://schemas.microsoft.com/office/drawing/2014/main" id="{3937246C-D7B5-4CC9-B979-0999DFD5B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aphic 78">
              <a:extLst>
                <a:ext uri="{FF2B5EF4-FFF2-40B4-BE49-F238E27FC236}">
                  <a16:creationId xmlns:a16="http://schemas.microsoft.com/office/drawing/2014/main" id="{559392DF-C926-44F7-920D-C232D60C0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8" name="Graphic 78">
                <a:extLst>
                  <a:ext uri="{FF2B5EF4-FFF2-40B4-BE49-F238E27FC236}">
                    <a16:creationId xmlns:a16="http://schemas.microsoft.com/office/drawing/2014/main" id="{437FE2E3-579D-4AA7-8775-C78D1D5631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Graphic 78">
                <a:extLst>
                  <a:ext uri="{FF2B5EF4-FFF2-40B4-BE49-F238E27FC236}">
                    <a16:creationId xmlns:a16="http://schemas.microsoft.com/office/drawing/2014/main" id="{A6A05323-CAFA-4D34-83D6-3B23B02085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Graphic 78">
                <a:extLst>
                  <a:ext uri="{FF2B5EF4-FFF2-40B4-BE49-F238E27FC236}">
                    <a16:creationId xmlns:a16="http://schemas.microsoft.com/office/drawing/2014/main" id="{D49C45E0-CA07-4FD4-9097-BF313F498A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Graphic 78">
                <a:extLst>
                  <a:ext uri="{FF2B5EF4-FFF2-40B4-BE49-F238E27FC236}">
                    <a16:creationId xmlns:a16="http://schemas.microsoft.com/office/drawing/2014/main" id="{1EC741B7-EEE8-43D3-9F8E-C2B4DD1965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5A9F8B1-19C0-1B23-7B9A-47720A128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211" y="4181741"/>
            <a:ext cx="4667250" cy="981075"/>
          </a:xfrm>
        </p:spPr>
      </p:pic>
      <p:pic>
        <p:nvPicPr>
          <p:cNvPr id="4" name="Picture 4" descr="A picture containing red, wooden&#10;&#10;Description automatically generated">
            <a:extLst>
              <a:ext uri="{FF2B5EF4-FFF2-40B4-BE49-F238E27FC236}">
                <a16:creationId xmlns:a16="http://schemas.microsoft.com/office/drawing/2014/main" id="{BAE47B6E-9625-A7BF-5833-30F49219DA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78" r="1" b="29522"/>
          <a:stretch/>
        </p:blipFill>
        <p:spPr>
          <a:xfrm>
            <a:off x="5980742" y="565167"/>
            <a:ext cx="5654663" cy="5654663"/>
          </a:xfrm>
          <a:prstGeom prst="rect">
            <a:avLst/>
          </a:prstGeom>
        </p:spPr>
      </p:pic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6B6061A8-D267-4967-AF47-C3CC45138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899042" y="4951350"/>
            <a:ext cx="4292956" cy="1927671"/>
          </a:xfrm>
          <a:custGeom>
            <a:avLst/>
            <a:gdLst>
              <a:gd name="connsiteX0" fmla="*/ 0 w 4238069"/>
              <a:gd name="connsiteY0" fmla="*/ 0 h 1903025"/>
              <a:gd name="connsiteX1" fmla="*/ 113310 w 4238069"/>
              <a:gd name="connsiteY1" fmla="*/ 8960 h 1903025"/>
              <a:gd name="connsiteX2" fmla="*/ 291503 w 4238069"/>
              <a:gd name="connsiteY2" fmla="*/ 37000 h 1903025"/>
              <a:gd name="connsiteX3" fmla="*/ 3082930 w 4238069"/>
              <a:gd name="connsiteY3" fmla="*/ 1104916 h 1903025"/>
              <a:gd name="connsiteX4" fmla="*/ 3881548 w 4238069"/>
              <a:gd name="connsiteY4" fmla="*/ 1668276 h 1903025"/>
              <a:gd name="connsiteX5" fmla="*/ 4238069 w 4238069"/>
              <a:gd name="connsiteY5" fmla="*/ 1903025 h 1903025"/>
              <a:gd name="connsiteX6" fmla="*/ 0 w 4238069"/>
              <a:gd name="connsiteY6" fmla="*/ 1903025 h 19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8069" h="1903025">
                <a:moveTo>
                  <a:pt x="0" y="0"/>
                </a:moveTo>
                <a:lnTo>
                  <a:pt x="113310" y="8960"/>
                </a:lnTo>
                <a:cubicBezTo>
                  <a:pt x="173365" y="16155"/>
                  <a:pt x="232870" y="25632"/>
                  <a:pt x="291503" y="37000"/>
                </a:cubicBezTo>
                <a:cubicBezTo>
                  <a:pt x="1250780" y="222537"/>
                  <a:pt x="2264787" y="499636"/>
                  <a:pt x="3082930" y="1104916"/>
                </a:cubicBezTo>
                <a:cubicBezTo>
                  <a:pt x="3348371" y="1301283"/>
                  <a:pt x="3614239" y="1488349"/>
                  <a:pt x="3881548" y="1668276"/>
                </a:cubicBezTo>
                <a:lnTo>
                  <a:pt x="4238069" y="1903025"/>
                </a:lnTo>
                <a:lnTo>
                  <a:pt x="0" y="1903025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2DB770A-658D-4212-9BF2-236070D5D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447993" y="5742897"/>
            <a:ext cx="886141" cy="802496"/>
            <a:chOff x="10948005" y="3272152"/>
            <a:chExt cx="868640" cy="78664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9B99195-76A3-4B90-8F45-BAEF05699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1029419-581A-4B40-B3E3-BD5931F99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38F181C6-C3A7-463D-B837-E6FB1B08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9" name="Graphic 12">
              <a:extLst>
                <a:ext uri="{FF2B5EF4-FFF2-40B4-BE49-F238E27FC236}">
                  <a16:creationId xmlns:a16="http://schemas.microsoft.com/office/drawing/2014/main" id="{FB6F6AFA-67F5-4D3A-839B-6B3980B6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Graphic 15">
              <a:extLst>
                <a:ext uri="{FF2B5EF4-FFF2-40B4-BE49-F238E27FC236}">
                  <a16:creationId xmlns:a16="http://schemas.microsoft.com/office/drawing/2014/main" id="{E9F49015-3756-46EC-AF1A-2F33219CB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Graphic 15">
              <a:extLst>
                <a:ext uri="{FF2B5EF4-FFF2-40B4-BE49-F238E27FC236}">
                  <a16:creationId xmlns:a16="http://schemas.microsoft.com/office/drawing/2014/main" id="{44C1E606-364B-4793-83A8-61AC96EDB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D62BB33-881E-4E43-A746-75C1E7C32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72496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14801-669E-8763-723A-21D43926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My school hosted guests from Turkey, Greece and Czech Republic.</a:t>
            </a:r>
          </a:p>
        </p:txBody>
      </p:sp>
      <p:pic>
        <p:nvPicPr>
          <p:cNvPr id="4" name="Picture 4" descr="A group of people posing for a photo outside of a building&#10;&#10;Description automatically generated">
            <a:extLst>
              <a:ext uri="{FF2B5EF4-FFF2-40B4-BE49-F238E27FC236}">
                <a16:creationId xmlns:a16="http://schemas.microsoft.com/office/drawing/2014/main" id="{63ECBA72-2718-417E-9A58-24E345288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1897" y="2522538"/>
            <a:ext cx="9151004" cy="4170540"/>
          </a:xfrm>
        </p:spPr>
      </p:pic>
    </p:spTree>
    <p:extLst>
      <p:ext uri="{BB962C8B-B14F-4D97-AF65-F5344CB8AC3E}">
        <p14:creationId xmlns:p14="http://schemas.microsoft.com/office/powerpoint/2010/main" val="245410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6E958-8B24-AF97-538B-815D28181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First the children presented  my  mascot friends and talked about our features.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0EC702E-05A9-0853-6F14-B97F848E7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513" y="2522538"/>
            <a:ext cx="7883350" cy="3548062"/>
          </a:xfrm>
        </p:spPr>
      </p:pic>
    </p:spTree>
    <p:extLst>
      <p:ext uri="{BB962C8B-B14F-4D97-AF65-F5344CB8AC3E}">
        <p14:creationId xmlns:p14="http://schemas.microsoft.com/office/powerpoint/2010/main" val="1853637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B52B3-5896-0156-9684-3FAD68005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Next I showed the guests around the school.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084FCEE-5AE5-D416-8350-13E5B3FB1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513" y="2522538"/>
            <a:ext cx="7883350" cy="3548062"/>
          </a:xfrm>
        </p:spPr>
      </p:pic>
    </p:spTree>
    <p:extLst>
      <p:ext uri="{BB962C8B-B14F-4D97-AF65-F5344CB8AC3E}">
        <p14:creationId xmlns:p14="http://schemas.microsoft.com/office/powerpoint/2010/main" val="639450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FBCF8-A712-55F4-1187-05984F937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children could master their skills in ceramics. They did great!</a:t>
            </a:r>
          </a:p>
        </p:txBody>
      </p:sp>
      <p:pic>
        <p:nvPicPr>
          <p:cNvPr id="4" name="Picture 4" descr="A picture containing table, person, indoor, sitting&#10;&#10;Description automatically generated">
            <a:extLst>
              <a:ext uri="{FF2B5EF4-FFF2-40B4-BE49-F238E27FC236}">
                <a16:creationId xmlns:a16="http://schemas.microsoft.com/office/drawing/2014/main" id="{66F7EF3F-3742-2DEE-EF14-D0D617857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513" y="2522538"/>
            <a:ext cx="7883350" cy="3548062"/>
          </a:xfrm>
        </p:spPr>
      </p:pic>
    </p:spTree>
    <p:extLst>
      <p:ext uri="{BB962C8B-B14F-4D97-AF65-F5344CB8AC3E}">
        <p14:creationId xmlns:p14="http://schemas.microsoft.com/office/powerpoint/2010/main" val="3616569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31281-7457-3FF4-D807-E9B0E314F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They also played some integration games.</a:t>
            </a:r>
          </a:p>
        </p:txBody>
      </p:sp>
      <p:pic>
        <p:nvPicPr>
          <p:cNvPr id="4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87B7845-3915-1E7C-5B70-A1BED3130D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513" y="2522538"/>
            <a:ext cx="7883350" cy="3548062"/>
          </a:xfrm>
        </p:spPr>
      </p:pic>
    </p:spTree>
    <p:extLst>
      <p:ext uri="{BB962C8B-B14F-4D97-AF65-F5344CB8AC3E}">
        <p14:creationId xmlns:p14="http://schemas.microsoft.com/office/powerpoint/2010/main" val="369728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B6A7B-9FCC-EDD9-8081-EB7E7A0BB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next day we all went to Krakow. I saw a dragon  for the first time in my life!</a:t>
            </a:r>
          </a:p>
        </p:txBody>
      </p:sp>
      <p:pic>
        <p:nvPicPr>
          <p:cNvPr id="4" name="Picture 4" descr="A group of people posing for a photo in front of a statue&#10;&#10;Description automatically generated">
            <a:extLst>
              <a:ext uri="{FF2B5EF4-FFF2-40B4-BE49-F238E27FC236}">
                <a16:creationId xmlns:a16="http://schemas.microsoft.com/office/drawing/2014/main" id="{3E86C402-1196-AD25-243F-B70DB3E18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014" y="2361553"/>
            <a:ext cx="7545080" cy="4352990"/>
          </a:xfrm>
        </p:spPr>
      </p:pic>
    </p:spTree>
    <p:extLst>
      <p:ext uri="{BB962C8B-B14F-4D97-AF65-F5344CB8AC3E}">
        <p14:creationId xmlns:p14="http://schemas.microsoft.com/office/powerpoint/2010/main" val="154595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FC8DD-DA2B-E26B-D2D1-22724B7B1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Then I jumped in a trampoline park. I was in heaven!</a:t>
            </a:r>
          </a:p>
        </p:txBody>
      </p:sp>
      <p:pic>
        <p:nvPicPr>
          <p:cNvPr id="4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36A7132-888D-E8BE-FEFF-5339DCCA3D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739" y="2522538"/>
            <a:ext cx="7678897" cy="3548062"/>
          </a:xfrm>
        </p:spPr>
      </p:pic>
    </p:spTree>
    <p:extLst>
      <p:ext uri="{BB962C8B-B14F-4D97-AF65-F5344CB8AC3E}">
        <p14:creationId xmlns:p14="http://schemas.microsoft.com/office/powerpoint/2010/main" val="399431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09C8C-A000-1574-0927-5E9904E5E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next day we all went to the museum in Racibórz where children had an interactive lesson.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1C32E06-76A7-B47C-2BA5-153E9D291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513" y="2522538"/>
            <a:ext cx="7883350" cy="3548062"/>
          </a:xfrm>
        </p:spPr>
      </p:pic>
    </p:spTree>
    <p:extLst>
      <p:ext uri="{BB962C8B-B14F-4D97-AF65-F5344CB8AC3E}">
        <p14:creationId xmlns:p14="http://schemas.microsoft.com/office/powerpoint/2010/main" val="3545635991"/>
      </p:ext>
    </p:extLst>
  </p:cSld>
  <p:clrMapOvr>
    <a:masterClrMapping/>
  </p:clrMapOvr>
</p:sld>
</file>

<file path=ppt/theme/theme1.xml><?xml version="1.0" encoding="utf-8"?>
<a:theme xmlns:a="http://schemas.openxmlformats.org/drawingml/2006/main" name="RocaVTI">
  <a:themeElements>
    <a:clrScheme name="Custom 101">
      <a:dk1>
        <a:sysClr val="windowText" lastClr="000000"/>
      </a:dk1>
      <a:lt1>
        <a:sysClr val="window" lastClr="FFFFFF"/>
      </a:lt1>
      <a:dk2>
        <a:srgbClr val="463443"/>
      </a:dk2>
      <a:lt2>
        <a:srgbClr val="F3F0E9"/>
      </a:lt2>
      <a:accent1>
        <a:srgbClr val="D45E5E"/>
      </a:accent1>
      <a:accent2>
        <a:srgbClr val="D49D8C"/>
      </a:accent2>
      <a:accent3>
        <a:srgbClr val="BF873A"/>
      </a:accent3>
      <a:accent4>
        <a:srgbClr val="C05050"/>
      </a:accent4>
      <a:accent5>
        <a:srgbClr val="A89F68"/>
      </a:accent5>
      <a:accent6>
        <a:srgbClr val="8F6B8A"/>
      </a:accent6>
      <a:hlink>
        <a:srgbClr val="D75681"/>
      </a:hlink>
      <a:folHlink>
        <a:srgbClr val="6C9D92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RocaVTI</vt:lpstr>
      <vt:lpstr>Frog's diary</vt:lpstr>
      <vt:lpstr>My school hosted guests from Turkey, Greece and Czech Republic.</vt:lpstr>
      <vt:lpstr>First the children presented  my  mascot friends and talked about our features.</vt:lpstr>
      <vt:lpstr>Next I showed the guests around the school.</vt:lpstr>
      <vt:lpstr>The children could master their skills in ceramics. They did great!</vt:lpstr>
      <vt:lpstr>They also played some integration games.</vt:lpstr>
      <vt:lpstr>The next day we all went to Krakow. I saw a dragon  for the first time in my life!</vt:lpstr>
      <vt:lpstr>Then I jumped in a trampoline park. I was in heaven!</vt:lpstr>
      <vt:lpstr>The next day we all went to the museum in Racibórz where children had an interactive lesson.</vt:lpstr>
      <vt:lpstr>It was really interesting.</vt:lpstr>
      <vt:lpstr>I learnt a lot about our culture and traditions.</vt:lpstr>
      <vt:lpstr>The next day we continued with sport activities. I swam in the pool and I was the best!</vt:lpstr>
      <vt:lpstr>In the afternoon we went  bowling. It was hard to  lift the bowling ball!</vt:lpstr>
      <vt:lpstr>Finally, the children from all countries got the certificates. </vt:lpstr>
      <vt:lpstr>It was a wonderful visit and unforgettable experience!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243</cp:revision>
  <dcterms:created xsi:type="dcterms:W3CDTF">2023-05-25T15:53:34Z</dcterms:created>
  <dcterms:modified xsi:type="dcterms:W3CDTF">2023-05-25T17:27:09Z</dcterms:modified>
</cp:coreProperties>
</file>